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89" r:id="rId3"/>
    <p:sldId id="257" r:id="rId4"/>
    <p:sldId id="302" r:id="rId5"/>
    <p:sldId id="28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8C8"/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96"/>
  </p:normalViewPr>
  <p:slideViewPr>
    <p:cSldViewPr snapToGrid="0">
      <p:cViewPr varScale="1">
        <p:scale>
          <a:sx n="100" d="100"/>
          <a:sy n="100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472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wurs3th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Modelling with differentiation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Sketching the gradient function of a curve</a:t>
            </a:r>
          </a:p>
          <a:p>
            <a:r>
              <a:rPr lang="en-GB" dirty="0"/>
              <a:t>Identifying stationary points</a:t>
            </a:r>
          </a:p>
          <a:p>
            <a:r>
              <a:rPr lang="en-GB" dirty="0"/>
              <a:t>Classifying stationary points</a:t>
            </a:r>
          </a:p>
          <a:p>
            <a:r>
              <a:rPr lang="en-GB" dirty="0"/>
              <a:t>GCSE knowledge of formulae for area, volume and surface area for various 2D and 3D shapes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Model real-life situations that involve rates of change using differentiation</a:t>
            </a:r>
          </a:p>
          <a:p>
            <a:pPr lvl="1"/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95CC3-D98B-9013-337E-50EEB38F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 with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85E30-48A0-3D20-14E6-98E5F7EA3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a self-contained GeoGebra ‘book’, with full instructions inside</a:t>
            </a:r>
          </a:p>
          <a:p>
            <a:endParaRPr lang="en-GB" dirty="0"/>
          </a:p>
          <a:p>
            <a:r>
              <a:rPr lang="en-GB" dirty="0">
                <a:hlinkClick r:id="rId3"/>
              </a:rPr>
              <a:t>Modelling with differentiation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37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1363-A484-E6C0-1158-C2EA9F86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Fluency practice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Chapter review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4585</TotalTime>
  <Words>80</Words>
  <Application>Microsoft Macintosh PowerPoint</Application>
  <PresentationFormat>Widescreen</PresentationFormat>
  <Paragraphs>21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Modelling with differentiation</vt:lpstr>
      <vt:lpstr>Requisite prior knowledge for this activity</vt:lpstr>
      <vt:lpstr>Learning Objective</vt:lpstr>
      <vt:lpstr>Modelling with differentiation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38</cp:revision>
  <dcterms:created xsi:type="dcterms:W3CDTF">2024-04-27T11:21:45Z</dcterms:created>
  <dcterms:modified xsi:type="dcterms:W3CDTF">2024-05-27T15:43:42Z</dcterms:modified>
</cp:coreProperties>
</file>